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7" r:id="rId2"/>
    <p:sldId id="259" r:id="rId3"/>
    <p:sldId id="25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3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82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64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22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4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65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6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1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2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68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2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2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7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7D26-72C7-4ABB-A19C-DBCEFC0B371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6AC441-608D-483B-8B50-AB323D69B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3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3" y="3643652"/>
            <a:ext cx="4281055" cy="30534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674" y="100533"/>
            <a:ext cx="5500574" cy="342947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24" y="100533"/>
            <a:ext cx="5810737" cy="326854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r="8484" b="27481"/>
          <a:stretch/>
        </p:blipFill>
        <p:spPr>
          <a:xfrm>
            <a:off x="127692" y="3926834"/>
            <a:ext cx="4652125" cy="257921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014" y="3006642"/>
            <a:ext cx="4651651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5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379" y="415635"/>
            <a:ext cx="3425104" cy="6089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" y="644236"/>
            <a:ext cx="8390701" cy="47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4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553" y="117563"/>
            <a:ext cx="3648075" cy="2900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608765"/>
              </p:ext>
            </p:extLst>
          </p:nvPr>
        </p:nvGraphicFramePr>
        <p:xfrm>
          <a:off x="3535856" y="117563"/>
          <a:ext cx="4801388" cy="290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окумент" r:id="rId4" imgW="5734672" imgH="3464056" progId="Word.Document.12">
                  <p:embed/>
                </p:oleObj>
              </mc:Choice>
              <mc:Fallback>
                <p:oleObj name="Документ" r:id="rId4" imgW="5734672" imgH="34640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5856" y="117563"/>
                        <a:ext cx="4801388" cy="2900506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57150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939" y="5166102"/>
            <a:ext cx="3614716" cy="1560401"/>
          </a:xfrm>
          <a:prstGeom prst="rect">
            <a:avLst/>
          </a:prstGeom>
          <a:ln w="57150">
            <a:solidFill>
              <a:srgbClr val="8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30" y="3177558"/>
            <a:ext cx="5668514" cy="1829055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1" y="3347904"/>
            <a:ext cx="6098123" cy="331741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191" y="117564"/>
            <a:ext cx="3281356" cy="3059995"/>
          </a:xfrm>
          <a:prstGeom prst="rect">
            <a:avLst/>
          </a:prstGeom>
          <a:ln w="5715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8384044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Trebuchet MS</vt:lpstr>
      <vt:lpstr>Wingdings 3</vt:lpstr>
      <vt:lpstr>Аспект</vt:lpstr>
      <vt:lpstr>Документ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12</cp:revision>
  <dcterms:created xsi:type="dcterms:W3CDTF">2021-12-12T18:32:39Z</dcterms:created>
  <dcterms:modified xsi:type="dcterms:W3CDTF">2021-12-14T12:38:31Z</dcterms:modified>
</cp:coreProperties>
</file>